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31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49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10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4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18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5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5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2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39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6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017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72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18350-8248-454E-BD2F-818DF3C86289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3CD02-F176-964B-A942-35046680F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6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049" y="623058"/>
            <a:ext cx="8701415" cy="587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40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517" y="0"/>
            <a:ext cx="101509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39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 Light</vt:lpstr>
      <vt:lpstr>Arial</vt:lpstr>
      <vt:lpstr>Calibri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Sith Jaisong</dc:creator>
  <cp:lastModifiedBy>Sith Jaisong</cp:lastModifiedBy>
  <cp:revision>1</cp:revision>
  <dcterms:created xsi:type="dcterms:W3CDTF">2016-04-25T02:27:50Z</dcterms:created>
  <dcterms:modified xsi:type="dcterms:W3CDTF">2016-04-25T02:34:10Z</dcterms:modified>
</cp:coreProperties>
</file>

<file path=docProps/thumbnail.jpeg>
</file>